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830AC-6057-2D4C-8D09-6D2ADE000F13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ECE56-EA4D-E243-88BB-D558B2E91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8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Be the best at what you do.......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ECE56-EA4D-E243-88BB-D558B2E918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85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D3216-F5F2-9F4C-8AB4-1C2099956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F3EBA4-670E-8A47-A142-0A4E7E222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1C1E6-45F2-C448-872F-7609474B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8FD4-4F02-404F-81B0-1CEC736479F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C6451-809C-B247-98CA-26BDFD7C5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1023A-99EF-2346-936C-3AD97186F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39EA-5BBB-064C-A28A-6AB13B2C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5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A50FE-987C-2F45-8DD9-2570630D2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D14D25-199B-A54F-AB0D-B5EE56FBA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53DD2-C082-1146-8E4E-67231978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8FD4-4F02-404F-81B0-1CEC736479F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E1066-DCDF-644B-AB21-894D60A7B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FAE08-E6EA-AF41-8E64-669EE8C5F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39EA-5BBB-064C-A28A-6AB13B2C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4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729DA2-312E-2D46-BA9F-E924961DC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F682AB-8636-4840-B3B9-20B5B24D8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06AE6A-B826-AA40-ACB0-752EFAE6C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8FD4-4F02-404F-81B0-1CEC736479F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CC18-ECDA-0B4F-8450-07D4856B0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3A610-5DC0-B949-9090-FE0AB436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39EA-5BBB-064C-A28A-6AB13B2C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7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ECE15-0924-2B41-A881-3631550C5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A3AF5-BF35-E84E-A5EC-96DFE118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C0B8F-F86B-464E-8BEA-BDABEC46B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8FD4-4F02-404F-81B0-1CEC736479F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13710-8C03-9A4A-A6D0-D4946FDA7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4FB74-9B25-3643-BBA2-80B2ABF01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39EA-5BBB-064C-A28A-6AB13B2C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3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6FF5-B058-1B42-99A9-507EE83B2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F3E0E-4C0F-2B40-93B0-8FEE26F90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55047-6293-1A48-BCFA-908617ABE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8FD4-4F02-404F-81B0-1CEC736479F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78A02-FFD5-3844-97BA-5D27935E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4E656-817B-E243-8022-5A7F47F0A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39EA-5BBB-064C-A28A-6AB13B2C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8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2ED84-51ED-414A-A8E8-EF9249F83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5B284-20EA-9D46-B5F4-1EAD3579AF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3E5BFA-424E-A144-B8CD-4DC655D89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FE31F-F64C-024A-AD8B-648E3CC4F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8FD4-4F02-404F-81B0-1CEC736479F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713B8-221A-D14A-8D6B-E00B0F799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83587-B981-3345-B3CD-F433DE003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39EA-5BBB-064C-A28A-6AB13B2C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25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6D9BC-853D-0640-97FC-75C5BDCDB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171ED-4EE1-3543-AA1C-7A4CCB02D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B9432A-4396-274D-B4F3-5FBE436BD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32FD6E-624B-8F4D-B6FD-8FB3DDDBBA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911A78-14F8-DB44-A35D-9642EF4100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F00727-EF8E-5E4F-9213-E56005693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8FD4-4F02-404F-81B0-1CEC736479F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3B086-B94E-FB44-BDB3-D894934B5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C87130-179A-3543-84E2-1402D26AD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39EA-5BBB-064C-A28A-6AB13B2C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2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F7444-3289-5742-B681-295A8DE42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FC0850-45DB-1541-8F2F-64FE988E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8FD4-4F02-404F-81B0-1CEC736479F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A32FF2-5322-0C4A-B6EB-D3BE57D0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FF9CDF-AC58-1D4A-97B7-08996F7AD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39EA-5BBB-064C-A28A-6AB13B2C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50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887F08-7B2A-E04E-96DB-17F3DA3D4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8FD4-4F02-404F-81B0-1CEC736479F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672889-08BA-3B4A-A622-CDBBE7A2F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361FB9-4F19-DA46-80E4-EA1323E29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39EA-5BBB-064C-A28A-6AB13B2C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2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C6552-E506-CC4F-873E-52A3B92FD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F0302-614C-9845-9ABB-902D65725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6460C-4256-7342-892D-4A28305CC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C4B1B6-5364-5541-8C5D-194AB4351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8FD4-4F02-404F-81B0-1CEC736479F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419B8-402A-3347-9503-A005F1619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CEF77-7F0F-AF4F-A333-2D100D533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39EA-5BBB-064C-A28A-6AB13B2C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3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29434-C94C-B844-9746-9A4A0EA37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4C415-5D7C-C04F-B9AB-1E724371EB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483AD8-4875-C64C-9AA1-53C1B942C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CCAF62-0B32-E644-BE36-0FBE6A1C4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8FD4-4F02-404F-81B0-1CEC736479F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1767A0-8B27-3840-BFA5-3D54DDCD5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C8E7F-68CA-D346-B6F4-9D4958DCB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039EA-5BBB-064C-A28A-6AB13B2C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6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8F8D09-771A-FD4C-9A4D-D5642664B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45509-B89D-134F-B182-D3EDF1B31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D99FE-4CF0-C843-BAD5-D0E60B3C8A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88FD4-4F02-404F-81B0-1CEC736479FD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D5EF1-F142-544B-B420-2AA09364C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86C84-A610-994E-81CF-16A202114F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39EA-5BBB-064C-A28A-6AB13B2C8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E4454D2-F8C3-8045-B705-C95A517C3595}"/>
              </a:ext>
            </a:extLst>
          </p:cNvPr>
          <p:cNvSpPr txBox="1"/>
          <p:nvPr/>
        </p:nvSpPr>
        <p:spPr>
          <a:xfrm>
            <a:off x="3327565" y="2066801"/>
            <a:ext cx="643246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 </a:t>
            </a:r>
            <a:r>
              <a:rPr lang="en-GB" sz="9600">
                <a:solidFill>
                  <a:schemeClr val="accent6">
                    <a:lumMod val="50000"/>
                  </a:schemeClr>
                </a:solidFill>
              </a:rPr>
              <a:t>REALVIBZ</a:t>
            </a:r>
            <a:r>
              <a:rPr lang="en-GB"/>
              <a:t> </a:t>
            </a:r>
            <a:r>
              <a:rPr lang="en-GB" sz="6000" i="1">
                <a:solidFill>
                  <a:schemeClr val="accent3">
                    <a:lumMod val="75000"/>
                  </a:schemeClr>
                </a:solidFill>
              </a:rPr>
              <a:t>DIGITAL</a:t>
            </a:r>
            <a:r>
              <a:rPr lang="en-GB"/>
              <a:t> 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7DC90D-31BC-6A44-8EE8-43ACB5CDBF65}"/>
              </a:ext>
            </a:extLst>
          </p:cNvPr>
          <p:cNvSpPr txBox="1"/>
          <p:nvPr/>
        </p:nvSpPr>
        <p:spPr>
          <a:xfrm>
            <a:off x="5184073" y="2512126"/>
            <a:ext cx="2881251" cy="1458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B82EB0-C133-7941-AFC9-1F0F633675E6}"/>
              </a:ext>
            </a:extLst>
          </p:cNvPr>
          <p:cNvSpPr txBox="1"/>
          <p:nvPr/>
        </p:nvSpPr>
        <p:spPr>
          <a:xfrm>
            <a:off x="9057162" y="4143994"/>
            <a:ext cx="1828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>
                <a:solidFill>
                  <a:schemeClr val="accent6">
                    <a:lumMod val="50000"/>
                  </a:schemeClr>
                </a:solidFill>
              </a:rPr>
              <a:t>Be the best at what you do.....</a:t>
            </a:r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6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587FFD-CF8B-6142-AB30-10A518C8AEA7}"/>
              </a:ext>
            </a:extLst>
          </p:cNvPr>
          <p:cNvSpPr txBox="1"/>
          <p:nvPr/>
        </p:nvSpPr>
        <p:spPr>
          <a:xfrm>
            <a:off x="5184074" y="251212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AE0C08-2A5A-0948-8FEF-BC4A46D82146}"/>
              </a:ext>
            </a:extLst>
          </p:cNvPr>
          <p:cNvSpPr txBox="1"/>
          <p:nvPr/>
        </p:nvSpPr>
        <p:spPr>
          <a:xfrm>
            <a:off x="2758540" y="2512126"/>
            <a:ext cx="503464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8000">
                <a:solidFill>
                  <a:srgbClr val="002060"/>
                </a:solidFill>
              </a:rPr>
              <a:t>Realvibz</a:t>
            </a:r>
            <a:r>
              <a:rPr lang="en-GB" sz="3200"/>
              <a:t> </a:t>
            </a:r>
            <a:r>
              <a:rPr lang="en-GB" sz="5400" i="1">
                <a:solidFill>
                  <a:schemeClr val="tx2">
                    <a:lumMod val="50000"/>
                  </a:schemeClr>
                </a:solidFill>
              </a:rPr>
              <a:t>Digital</a:t>
            </a:r>
            <a:r>
              <a:rPr lang="en-GB" sz="3200"/>
              <a:t> </a:t>
            </a:r>
            <a:r>
              <a:rPr lang="en-GB" sz="5400" i="1">
                <a:solidFill>
                  <a:schemeClr val="tx2">
                    <a:lumMod val="50000"/>
                  </a:schemeClr>
                </a:solidFill>
              </a:rPr>
              <a:t>empire</a:t>
            </a:r>
            <a:endParaRPr lang="en-US" sz="5400" i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13E9E9-2C26-DA46-94C8-C6DB3C6891A3}"/>
              </a:ext>
            </a:extLst>
          </p:cNvPr>
          <p:cNvSpPr txBox="1"/>
          <p:nvPr/>
        </p:nvSpPr>
        <p:spPr>
          <a:xfrm>
            <a:off x="5184074" y="251212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D4ED16-935C-F74A-82E6-1E698726A2D9}"/>
              </a:ext>
            </a:extLst>
          </p:cNvPr>
          <p:cNvSpPr txBox="1"/>
          <p:nvPr/>
        </p:nvSpPr>
        <p:spPr>
          <a:xfrm>
            <a:off x="8279572" y="5777314"/>
            <a:ext cx="2743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Be the best at what you do.....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29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oyegoke</dc:creator>
  <cp:lastModifiedBy>sandra oyegoke</cp:lastModifiedBy>
  <cp:revision>1</cp:revision>
  <dcterms:created xsi:type="dcterms:W3CDTF">2019-09-17T21:09:34Z</dcterms:created>
  <dcterms:modified xsi:type="dcterms:W3CDTF">2019-09-17T21:33:08Z</dcterms:modified>
</cp:coreProperties>
</file>